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 dirty="0" err="1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reporterName</a:t>
            </a:r>
            <a:endParaRPr lang="zh-CN" altLang="en-US" sz="2400" spc="120" dirty="0">
              <a:solidFill>
                <a:srgbClr val="C8A67D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>
                <a:solidFill>
                  <a:srgbClr val="28272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reportTime</a:t>
            </a:r>
            <a:endParaRPr lang="zh-CN" altLang="en-US" sz="2400" spc="120" dirty="0">
              <a:solidFill>
                <a:srgbClr val="28272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 err="1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subTitle</a:t>
            </a:r>
            <a:endParaRPr lang="zh-CN" altLang="en-US" sz="24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2C2B2E"/>
                </a:solidFill>
                <a:effectLst>
                  <a:outerShdw blurRad="50800" dist="50800" dir="10800000" algn="r" rotWithShape="0">
                    <a:prstClr val="black">
                      <a:alpha val="38000"/>
                    </a:prst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目录</a:t>
            </a:r>
            <a:endParaRPr lang="zh-CN" altLang="en-US" sz="6600" dirty="0">
              <a:solidFill>
                <a:srgbClr val="2C2B2E"/>
              </a:solidFill>
              <a:effectLst>
                <a:outerShdw blurRad="50800" dist="50800" dir="10800000" algn="r" rotWithShape="0">
                  <a:prstClr val="black">
                    <a:alpha val="38000"/>
                  </a:prst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latin typeface="Century" panose="02040604050505020304" pitchFamily="18" charset="0"/>
              </a:rPr>
              <a:t>CONTENT</a:t>
            </a:r>
            <a:endParaRPr lang="zh-CN" altLang="en-US" sz="20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C19F78D-D242-4483-A857-3B003975D60F}"/>
              </a:ext>
            </a:extLst>
          </p:cNvPr>
          <p:cNvSpPr txBox="1"/>
          <p:nvPr/>
        </p:nvSpPr>
        <p:spPr>
          <a:xfrm>
            <a:off x="2297560" y="-433596"/>
            <a:ext cx="7805736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9600" dirty="0">
                <a:blipFill dpi="0" rotWithShape="1">
                  <a:blip r:embed="rId2">
                    <a:alphaModFix amt="22000"/>
                  </a:blip>
                  <a:srcRect/>
                  <a:stretch>
                    <a:fillRect/>
                  </a:stretch>
                </a:blipFill>
                <a:latin typeface="华文琥珀" panose="02010800040101010101" pitchFamily="2" charset="-122"/>
                <a:ea typeface="华文琥珀" panose="02010800040101010101" pitchFamily="2" charset="-122"/>
              </a:rPr>
              <a:t>01</a:t>
            </a:r>
            <a:endParaRPr lang="zh-CN" altLang="en-US" sz="49600" dirty="0">
              <a:blipFill dpi="0" rotWithShape="1">
                <a:blip r:embed="rId2">
                  <a:alphaModFix amt="22000"/>
                </a:blip>
                <a:srcRect/>
                <a:stretch>
                  <a:fillRect/>
                </a:stretch>
              </a:blip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name="connsiteX0" fmla="*/ 0 w 5549900"/>
              <a:gd name="connsiteY0" fmla="*/ 0 h 6019800"/>
              <a:gd name="connsiteX1" fmla="*/ 5549900 w 5549900"/>
              <a:gd name="connsiteY1" fmla="*/ 0 h 6019800"/>
              <a:gd name="connsiteX2" fmla="*/ 5549900 w 5549900"/>
              <a:gd name="connsiteY2" fmla="*/ 6019800 h 6019800"/>
              <a:gd name="connsiteX3" fmla="*/ 0 w 5549900"/>
              <a:gd name="connsiteY3" fmla="*/ 6019800 h 6019800"/>
              <a:gd name="connsiteX4" fmla="*/ 0 w 5549900"/>
              <a:gd name="connsiteY4" fmla="*/ 0 h 6019800"/>
              <a:gd name="connsiteX0" fmla="*/ 0 w 5561028"/>
              <a:gd name="connsiteY0" fmla="*/ 0 h 6019800"/>
              <a:gd name="connsiteX1" fmla="*/ 5549900 w 5561028"/>
              <a:gd name="connsiteY1" fmla="*/ 0 h 6019800"/>
              <a:gd name="connsiteX2" fmla="*/ 5561012 w 5561028"/>
              <a:gd name="connsiteY2" fmla="*/ 2616200 h 6019800"/>
              <a:gd name="connsiteX3" fmla="*/ 5549900 w 5561028"/>
              <a:gd name="connsiteY3" fmla="*/ 6019800 h 6019800"/>
              <a:gd name="connsiteX4" fmla="*/ 0 w 5561028"/>
              <a:gd name="connsiteY4" fmla="*/ 6019800 h 6019800"/>
              <a:gd name="connsiteX5" fmla="*/ 0 w 5561028"/>
              <a:gd name="connsiteY5" fmla="*/ 0 h 6019800"/>
              <a:gd name="connsiteX0" fmla="*/ 5561012 w 5652452"/>
              <a:gd name="connsiteY0" fmla="*/ 2616200 h 6019800"/>
              <a:gd name="connsiteX1" fmla="*/ 5549900 w 5652452"/>
              <a:gd name="connsiteY1" fmla="*/ 6019800 h 6019800"/>
              <a:gd name="connsiteX2" fmla="*/ 0 w 5652452"/>
              <a:gd name="connsiteY2" fmla="*/ 6019800 h 6019800"/>
              <a:gd name="connsiteX3" fmla="*/ 0 w 5652452"/>
              <a:gd name="connsiteY3" fmla="*/ 0 h 6019800"/>
              <a:gd name="connsiteX4" fmla="*/ 5549900 w 5652452"/>
              <a:gd name="connsiteY4" fmla="*/ 0 h 6019800"/>
              <a:gd name="connsiteX5" fmla="*/ 5652452 w 5652452"/>
              <a:gd name="connsiteY5" fmla="*/ 2707640 h 6019800"/>
              <a:gd name="connsiteX0" fmla="*/ 5561012 w 5601652"/>
              <a:gd name="connsiteY0" fmla="*/ 2616200 h 6019800"/>
              <a:gd name="connsiteX1" fmla="*/ 5549900 w 5601652"/>
              <a:gd name="connsiteY1" fmla="*/ 6019800 h 6019800"/>
              <a:gd name="connsiteX2" fmla="*/ 0 w 5601652"/>
              <a:gd name="connsiteY2" fmla="*/ 6019800 h 6019800"/>
              <a:gd name="connsiteX3" fmla="*/ 0 w 5601652"/>
              <a:gd name="connsiteY3" fmla="*/ 0 h 6019800"/>
              <a:gd name="connsiteX4" fmla="*/ 5549900 w 5601652"/>
              <a:gd name="connsiteY4" fmla="*/ 0 h 6019800"/>
              <a:gd name="connsiteX5" fmla="*/ 5601652 w 5601652"/>
              <a:gd name="connsiteY5" fmla="*/ 22631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381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450"/>
              <a:gd name="connsiteY0" fmla="*/ 261620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61012 w 5561450"/>
              <a:gd name="connsiteY0" fmla="*/ 493395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35612 w 5550852"/>
              <a:gd name="connsiteY0" fmla="*/ 4940300 h 6019800"/>
              <a:gd name="connsiteX1" fmla="*/ 5549900 w 5550852"/>
              <a:gd name="connsiteY1" fmla="*/ 6019800 h 6019800"/>
              <a:gd name="connsiteX2" fmla="*/ 0 w 5550852"/>
              <a:gd name="connsiteY2" fmla="*/ 6019800 h 6019800"/>
              <a:gd name="connsiteX3" fmla="*/ 0 w 5550852"/>
              <a:gd name="connsiteY3" fmla="*/ 0 h 6019800"/>
              <a:gd name="connsiteX4" fmla="*/ 5549900 w 5550852"/>
              <a:gd name="connsiteY4" fmla="*/ 0 h 6019800"/>
              <a:gd name="connsiteX5" fmla="*/ 5550852 w 5550852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561340 h 6019800"/>
              <a:gd name="connsiteX0" fmla="*/ 5571057 w 5571295"/>
              <a:gd name="connsiteY0" fmla="*/ 4940300 h 6019800"/>
              <a:gd name="connsiteX1" fmla="*/ 5549900 w 5571295"/>
              <a:gd name="connsiteY1" fmla="*/ 6019800 h 6019800"/>
              <a:gd name="connsiteX2" fmla="*/ 0 w 5571295"/>
              <a:gd name="connsiteY2" fmla="*/ 6019800 h 6019800"/>
              <a:gd name="connsiteX3" fmla="*/ 0 w 5571295"/>
              <a:gd name="connsiteY3" fmla="*/ 0 h 6019800"/>
              <a:gd name="connsiteX4" fmla="*/ 5549900 w 5571295"/>
              <a:gd name="connsiteY4" fmla="*/ 0 h 6019800"/>
              <a:gd name="connsiteX5" fmla="*/ 5550852 w 5571295"/>
              <a:gd name="connsiteY5" fmla="*/ 561340 h 6019800"/>
              <a:gd name="connsiteX0" fmla="*/ 5562860 w 5563240"/>
              <a:gd name="connsiteY0" fmla="*/ 4933950 h 6019800"/>
              <a:gd name="connsiteX1" fmla="*/ 5549900 w 5563240"/>
              <a:gd name="connsiteY1" fmla="*/ 6019800 h 6019800"/>
              <a:gd name="connsiteX2" fmla="*/ 0 w 5563240"/>
              <a:gd name="connsiteY2" fmla="*/ 6019800 h 6019800"/>
              <a:gd name="connsiteX3" fmla="*/ 0 w 5563240"/>
              <a:gd name="connsiteY3" fmla="*/ 0 h 6019800"/>
              <a:gd name="connsiteX4" fmla="*/ 5549900 w 5563240"/>
              <a:gd name="connsiteY4" fmla="*/ 0 h 6019800"/>
              <a:gd name="connsiteX5" fmla="*/ 5550852 w 5563240"/>
              <a:gd name="connsiteY5" fmla="*/ 561340 h 6019800"/>
              <a:gd name="connsiteX0" fmla="*/ 5661225 w 5661270"/>
              <a:gd name="connsiteY0" fmla="*/ 4724400 h 6019800"/>
              <a:gd name="connsiteX1" fmla="*/ 5549900 w 5661270"/>
              <a:gd name="connsiteY1" fmla="*/ 6019800 h 6019800"/>
              <a:gd name="connsiteX2" fmla="*/ 0 w 5661270"/>
              <a:gd name="connsiteY2" fmla="*/ 6019800 h 6019800"/>
              <a:gd name="connsiteX3" fmla="*/ 0 w 5661270"/>
              <a:gd name="connsiteY3" fmla="*/ 0 h 6019800"/>
              <a:gd name="connsiteX4" fmla="*/ 5549900 w 5661270"/>
              <a:gd name="connsiteY4" fmla="*/ 0 h 6019800"/>
              <a:gd name="connsiteX5" fmla="*/ 5550852 w 5661270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6" fmla="*/ 5554663 w 5555558"/>
              <a:gd name="connsiteY6" fmla="*/ 5086350 h 6019800"/>
              <a:gd name="connsiteX0" fmla="*/ 5554663 w 5962594"/>
              <a:gd name="connsiteY0" fmla="*/ 5086350 h 6019800"/>
              <a:gd name="connsiteX1" fmla="*/ 5549900 w 5962594"/>
              <a:gd name="connsiteY1" fmla="*/ 6019800 h 6019800"/>
              <a:gd name="connsiteX2" fmla="*/ 0 w 5962594"/>
              <a:gd name="connsiteY2" fmla="*/ 6019800 h 6019800"/>
              <a:gd name="connsiteX3" fmla="*/ 0 w 5962594"/>
              <a:gd name="connsiteY3" fmla="*/ 0 h 6019800"/>
              <a:gd name="connsiteX4" fmla="*/ 5549900 w 5962594"/>
              <a:gd name="connsiteY4" fmla="*/ 0 h 6019800"/>
              <a:gd name="connsiteX5" fmla="*/ 5554663 w 5962594"/>
              <a:gd name="connsiteY5" fmla="*/ 5086350 h 6019800"/>
              <a:gd name="connsiteX0" fmla="*/ 5549900 w 6243637"/>
              <a:gd name="connsiteY0" fmla="*/ 0 h 6019800"/>
              <a:gd name="connsiteX1" fmla="*/ 5549900 w 6243637"/>
              <a:gd name="connsiteY1" fmla="*/ 6019800 h 6019800"/>
              <a:gd name="connsiteX2" fmla="*/ 0 w 6243637"/>
              <a:gd name="connsiteY2" fmla="*/ 6019800 h 6019800"/>
              <a:gd name="connsiteX3" fmla="*/ 0 w 6243637"/>
              <a:gd name="connsiteY3" fmla="*/ 0 h 6019800"/>
              <a:gd name="connsiteX4" fmla="*/ 5549900 w 6243637"/>
              <a:gd name="connsiteY4" fmla="*/ 0 h 6019800"/>
              <a:gd name="connsiteX0" fmla="*/ 5549900 w 5962576"/>
              <a:gd name="connsiteY0" fmla="*/ 0 h 6019800"/>
              <a:gd name="connsiteX1" fmla="*/ 5549900 w 5962576"/>
              <a:gd name="connsiteY1" fmla="*/ 6019800 h 6019800"/>
              <a:gd name="connsiteX2" fmla="*/ 0 w 5962576"/>
              <a:gd name="connsiteY2" fmla="*/ 6019800 h 6019800"/>
              <a:gd name="connsiteX3" fmla="*/ 0 w 5962576"/>
              <a:gd name="connsiteY3" fmla="*/ 0 h 6019800"/>
              <a:gd name="connsiteX4" fmla="*/ 5549900 w 5962576"/>
              <a:gd name="connsiteY4" fmla="*/ 0 h 6019800"/>
              <a:gd name="connsiteX0" fmla="*/ 5549900 w 5555194"/>
              <a:gd name="connsiteY0" fmla="*/ 0 h 6019800"/>
              <a:gd name="connsiteX1" fmla="*/ 5549900 w 5555194"/>
              <a:gd name="connsiteY1" fmla="*/ 6019800 h 6019800"/>
              <a:gd name="connsiteX2" fmla="*/ 0 w 5555194"/>
              <a:gd name="connsiteY2" fmla="*/ 6019800 h 6019800"/>
              <a:gd name="connsiteX3" fmla="*/ 0 w 5555194"/>
              <a:gd name="connsiteY3" fmla="*/ 0 h 6019800"/>
              <a:gd name="connsiteX4" fmla="*/ 5549900 w 5555194"/>
              <a:gd name="connsiteY4" fmla="*/ 0 h 6019800"/>
              <a:gd name="connsiteX0" fmla="*/ 5549900 w 5557160"/>
              <a:gd name="connsiteY0" fmla="*/ 0 h 6019800"/>
              <a:gd name="connsiteX1" fmla="*/ 5549900 w 5557160"/>
              <a:gd name="connsiteY1" fmla="*/ 6019800 h 6019800"/>
              <a:gd name="connsiteX2" fmla="*/ 0 w 5557160"/>
              <a:gd name="connsiteY2" fmla="*/ 6019800 h 6019800"/>
              <a:gd name="connsiteX3" fmla="*/ 0 w 5557160"/>
              <a:gd name="connsiteY3" fmla="*/ 0 h 6019800"/>
              <a:gd name="connsiteX4" fmla="*/ 5549900 w 5557160"/>
              <a:gd name="connsiteY4" fmla="*/ 0 h 601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7160" h="601980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1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4679" t="31773" r="40267" b="2005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1949" t="11473" r="32996" b="5918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9191" t="2005" r="25754" b="15386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76433" t="15386" r="18513" b="2005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83675" t="9251" r="11271" b="8140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90917" t="4758" r="4029" b="12633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6600" spc="600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spc="120" dirty="0"/>
              <a:t>Paragraph</a:t>
            </a:r>
            <a:r>
              <a:rPr lang="en-US" altLang="zh-CN" sz="2400" dirty="0">
                <a:latin typeface="+mj-ea"/>
              </a:rPr>
              <a:t>. </a:t>
            </a:r>
            <a:endParaRPr lang="zh-CN" altLang="en-US" sz="2400" spc="120" dirty="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80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64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r="5400000" algn="ctr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 dirty="0">
                <a:solidFill>
                  <a:srgbClr val="C8A67D"/>
                </a:solidFill>
                <a:latin typeface="Eras Bold ITC" panose="020B0907030504020204" pitchFamily="34" charset="0"/>
              </a:rPr>
              <a:t>Title</a:t>
            </a:r>
            <a:endParaRPr lang="zh-CN" altLang="en-US" sz="8800" dirty="0">
              <a:solidFill>
                <a:srgbClr val="C8A67D"/>
              </a:solidFill>
              <a:latin typeface="Eras Bold ITC" panose="020B0907030504020204" pitchFamily="34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82239" y="-423279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name="adj" fmla="val 50000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name="adj" fmla="val 63321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name="adj" fmla="val 42967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name="adj" fmla="val 42967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name="adj" fmla="val 42967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</Words>
  <Application>Microsoft Office PowerPoint</Application>
  <PresentationFormat>宽屏</PresentationFormat>
  <Paragraphs>11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等线 Light</vt:lpstr>
      <vt:lpstr>方正粗黑宋简体</vt:lpstr>
      <vt:lpstr>方正清刻本悦宋简体</vt:lpstr>
      <vt:lpstr>华文琥珀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永宏</dc:creator>
  <cp:lastModifiedBy>郭 树耸</cp:lastModifiedBy>
  <cp:revision>27</cp:revision>
  <dcterms:created xsi:type="dcterms:W3CDTF">2020-03-22T05:37:43Z</dcterms:created>
  <dcterms:modified xsi:type="dcterms:W3CDTF">2020-04-30T09:29:00Z</dcterms:modified>
</cp:coreProperties>
</file>

<file path=docProps/thumbnail.jpeg>
</file>